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"/>
  </p:notesMasterIdLst>
  <p:sldIdLst>
    <p:sldId id="276" r:id="rId3"/>
    <p:sldId id="275" r:id="rId4"/>
  </p:sldIdLst>
  <p:sldSz cx="9144000" cy="6858000" type="screen4x3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572"/>
    <a:srgbClr val="009BDC"/>
    <a:srgbClr val="6E2272"/>
    <a:srgbClr val="2E2672"/>
    <a:srgbClr val="4DB9EB"/>
    <a:srgbClr val="99D8F4"/>
    <a:srgbClr val="462672"/>
    <a:srgbClr val="914987"/>
    <a:srgbClr val="5C2874"/>
    <a:srgbClr val="6F4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20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852C6-7078-4DF2-B959-3EBFFFE3B108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09056-B185-4154-97B1-F79130FA16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0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="" xmlns:a16="http://schemas.microsoft.com/office/drawing/2014/main" id="{FA701B63-D81E-4370-8087-BE10659FE59B}"/>
              </a:ext>
            </a:extLst>
          </p:cNvPr>
          <p:cNvGrpSpPr/>
          <p:nvPr userDrawn="1"/>
        </p:nvGrpSpPr>
        <p:grpSpPr>
          <a:xfrm>
            <a:off x="3" y="1"/>
            <a:ext cx="9144001" cy="6858000"/>
            <a:chOff x="3" y="1"/>
            <a:chExt cx="9144001" cy="6858000"/>
          </a:xfrm>
        </p:grpSpPr>
        <p:sp>
          <p:nvSpPr>
            <p:cNvPr id="7" name="Rechteck 6">
              <a:extLst>
                <a:ext uri="{FF2B5EF4-FFF2-40B4-BE49-F238E27FC236}">
                  <a16:creationId xmlns="" xmlns:a16="http://schemas.microsoft.com/office/drawing/2014/main" id="{E0879C25-0E6F-47B7-8C43-2D5D6FC071EE}"/>
                </a:ext>
              </a:extLst>
            </p:cNvPr>
            <p:cNvSpPr/>
            <p:nvPr userDrawn="1"/>
          </p:nvSpPr>
          <p:spPr>
            <a:xfrm>
              <a:off x="3" y="2250"/>
              <a:ext cx="9144000" cy="6855751"/>
            </a:xfrm>
            <a:prstGeom prst="rect">
              <a:avLst/>
            </a:prstGeom>
            <a:solidFill>
              <a:srgbClr val="2E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="" xmlns:a16="http://schemas.microsoft.com/office/drawing/2014/main" id="{79313F93-04EB-4782-9A66-CBF5C7582D04}"/>
                </a:ext>
              </a:extLst>
            </p:cNvPr>
            <p:cNvSpPr/>
            <p:nvPr userDrawn="1"/>
          </p:nvSpPr>
          <p:spPr>
            <a:xfrm>
              <a:off x="2322004" y="1008000"/>
              <a:ext cx="6822000" cy="5850000"/>
            </a:xfrm>
            <a:prstGeom prst="rect">
              <a:avLst/>
            </a:prstGeom>
            <a:solidFill>
              <a:srgbClr val="46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9" name="Rechteck 8">
              <a:extLst>
                <a:ext uri="{FF2B5EF4-FFF2-40B4-BE49-F238E27FC236}">
                  <a16:creationId xmlns="" xmlns:a16="http://schemas.microsoft.com/office/drawing/2014/main" id="{8641F0B1-C7CD-401E-AEB2-625003BA375D}"/>
                </a:ext>
              </a:extLst>
            </p:cNvPr>
            <p:cNvSpPr/>
            <p:nvPr userDrawn="1"/>
          </p:nvSpPr>
          <p:spPr>
            <a:xfrm>
              <a:off x="3" y="1"/>
              <a:ext cx="2322000" cy="1353851"/>
            </a:xfrm>
            <a:prstGeom prst="rect">
              <a:avLst/>
            </a:prstGeom>
            <a:solidFill>
              <a:srgbClr val="5A25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8" name="Rechteck 7">
              <a:extLst>
                <a:ext uri="{FF2B5EF4-FFF2-40B4-BE49-F238E27FC236}">
                  <a16:creationId xmlns="" xmlns:a16="http://schemas.microsoft.com/office/drawing/2014/main" id="{CD8D1592-B93B-4277-A6F4-EB9A14460AF1}"/>
                </a:ext>
              </a:extLst>
            </p:cNvPr>
            <p:cNvSpPr/>
            <p:nvPr userDrawn="1"/>
          </p:nvSpPr>
          <p:spPr>
            <a:xfrm>
              <a:off x="3" y="1008000"/>
              <a:ext cx="2322000" cy="5850000"/>
            </a:xfrm>
            <a:prstGeom prst="rect">
              <a:avLst/>
            </a:prstGeom>
            <a:solidFill>
              <a:srgbClr val="6E2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3CEBF91B-96CA-4D53-A76C-1C16AF0111F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462400" y="1605600"/>
            <a:ext cx="6456343" cy="1400383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3400"/>
              </a:lnSpc>
              <a:defRPr sz="32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2-zeilig</a:t>
            </a:r>
            <a:br>
              <a:rPr lang="de-DE" dirty="0"/>
            </a:br>
            <a:r>
              <a:rPr lang="de-DE" dirty="0"/>
              <a:t>3-zeilig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F6908F0-7A29-49A3-ACEA-92F22518D98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422693" y="3144673"/>
            <a:ext cx="6456343" cy="678599"/>
          </a:xfrm>
        </p:spPr>
        <p:txBody>
          <a:bodyPr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de-DE" dirty="0"/>
              <a:t>Zusätzliche Informationen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B7563A7-7C69-40B5-B5DB-AFA7376AAC9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412000" y="6486779"/>
            <a:ext cx="572400" cy="184666"/>
          </a:xfrm>
        </p:spPr>
        <p:txBody>
          <a:bodyPr>
            <a:spAutoFit/>
          </a:bodyPr>
          <a:lstStyle>
            <a:lvl1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B577EF-C0FB-49A0-B5A0-DDA9DECFFDDD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0D08D21-A142-4719-B1D0-7F216650495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01367" y="6517557"/>
            <a:ext cx="384236" cy="184666"/>
          </a:xfrm>
        </p:spPr>
        <p:txBody>
          <a:bodyPr wrap="square" anchor="b" anchorCtr="0">
            <a:spAutoFit/>
          </a:bodyPr>
          <a:lstStyle>
            <a:lvl1pPr>
              <a:defRPr sz="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" y="246503"/>
            <a:ext cx="1800000" cy="6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1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eisdiagramm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184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Kreisdiagramm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220512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</p:txBody>
      </p:sp>
      <p:sp>
        <p:nvSpPr>
          <p:cNvPr id="7" name="bk object 16">
            <a:extLst>
              <a:ext uri="{FF2B5EF4-FFF2-40B4-BE49-F238E27FC236}">
                <a16:creationId xmlns=""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D7EE9A-481E-4409-8174-031159512714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="" xmlns:a16="http://schemas.microsoft.com/office/drawing/2014/main" id="{6E54041A-9358-4CBC-98F6-DF5DD989DF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1964" y="1090800"/>
            <a:ext cx="6274800" cy="4914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9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=""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184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Ringdiagramm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220680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996159-E1D0-445E-8FBD-CBB5CCF749C8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iagrammplatzhalter 18">
            <a:extLst>
              <a:ext uri="{FF2B5EF4-FFF2-40B4-BE49-F238E27FC236}">
                <a16:creationId xmlns="" xmlns:a16="http://schemas.microsoft.com/office/drawing/2014/main" id="{0894B622-4156-48FD-A2A6-E12A85EAF10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355" y="1090800"/>
            <a:ext cx="6274800" cy="4914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9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k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=""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184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Balkendiagramm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220680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2BD499-75A0-4459-BD04-359F6D9FDD48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="" xmlns:a16="http://schemas.microsoft.com/office/drawing/2014/main" id="{DC9F3002-B0CE-4FAF-937E-34B4018F298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355" y="1090800"/>
            <a:ext cx="6274800" cy="4914000"/>
          </a:xfrm>
        </p:spPr>
        <p:txBody>
          <a:bodyPr/>
          <a:lstStyle/>
          <a:p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6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äul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=""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184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Säulendiagramm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220680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</a:t>
            </a:r>
            <a:br>
              <a:rPr lang="de-DE" dirty="0"/>
            </a:br>
            <a:r>
              <a:rPr lang="de-DE" dirty="0"/>
              <a:t>Textmasters bearbeiten</a:t>
            </a:r>
          </a:p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C59C8D-DE37-4909-90CD-B8CC020E0530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="" xmlns:a16="http://schemas.microsoft.com/office/drawing/2014/main" id="{3163230B-6FF3-44B4-9E1A-F6BCDA4D229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633136" y="1090800"/>
            <a:ext cx="6275021" cy="4914000"/>
          </a:xfrm>
        </p:spPr>
        <p:txBody>
          <a:bodyPr/>
          <a:lstStyle/>
          <a:p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="" xmlns:a16="http://schemas.microsoft.com/office/drawing/2014/main" id="{77F913A4-D33D-4784-8F48-D1E0F0886EDE}"/>
              </a:ext>
            </a:extLst>
          </p:cNvPr>
          <p:cNvGrpSpPr/>
          <p:nvPr userDrawn="1"/>
        </p:nvGrpSpPr>
        <p:grpSpPr>
          <a:xfrm>
            <a:off x="3" y="2"/>
            <a:ext cx="9144001" cy="6857999"/>
            <a:chOff x="3" y="2"/>
            <a:chExt cx="9144001" cy="6857999"/>
          </a:xfrm>
        </p:grpSpPr>
        <p:sp>
          <p:nvSpPr>
            <p:cNvPr id="11" name="Rechteck 10">
              <a:extLst>
                <a:ext uri="{FF2B5EF4-FFF2-40B4-BE49-F238E27FC236}">
                  <a16:creationId xmlns="" xmlns:a16="http://schemas.microsoft.com/office/drawing/2014/main" id="{AD859CDE-8198-4FD4-92C9-01DE7E65EB2A}"/>
                </a:ext>
              </a:extLst>
            </p:cNvPr>
            <p:cNvSpPr/>
            <p:nvPr userDrawn="1"/>
          </p:nvSpPr>
          <p:spPr>
            <a:xfrm>
              <a:off x="4" y="2250"/>
              <a:ext cx="9144000" cy="6855751"/>
            </a:xfrm>
            <a:prstGeom prst="rect">
              <a:avLst/>
            </a:prstGeom>
            <a:solidFill>
              <a:srgbClr val="2E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="" xmlns:a16="http://schemas.microsoft.com/office/drawing/2014/main" id="{D5FAB017-BD05-4902-B0C8-3E48D225D8DC}"/>
                </a:ext>
              </a:extLst>
            </p:cNvPr>
            <p:cNvSpPr/>
            <p:nvPr userDrawn="1"/>
          </p:nvSpPr>
          <p:spPr>
            <a:xfrm>
              <a:off x="4" y="2"/>
              <a:ext cx="2322000" cy="1353851"/>
            </a:xfrm>
            <a:prstGeom prst="rect">
              <a:avLst/>
            </a:prstGeom>
            <a:solidFill>
              <a:srgbClr val="5A25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0" name="Rechteck 9">
              <a:extLst>
                <a:ext uri="{FF2B5EF4-FFF2-40B4-BE49-F238E27FC236}">
                  <a16:creationId xmlns="" xmlns:a16="http://schemas.microsoft.com/office/drawing/2014/main" id="{873AF9E0-B226-4850-9FCB-D63486CA9DB8}"/>
                </a:ext>
              </a:extLst>
            </p:cNvPr>
            <p:cNvSpPr/>
            <p:nvPr userDrawn="1"/>
          </p:nvSpPr>
          <p:spPr>
            <a:xfrm>
              <a:off x="2322004" y="1008000"/>
              <a:ext cx="6822000" cy="5850000"/>
            </a:xfrm>
            <a:prstGeom prst="rect">
              <a:avLst/>
            </a:prstGeom>
            <a:solidFill>
              <a:srgbClr val="462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="" xmlns:a16="http://schemas.microsoft.com/office/drawing/2014/main" id="{19CA4240-D9DE-456B-9926-62BC0647A6F0}"/>
                </a:ext>
              </a:extLst>
            </p:cNvPr>
            <p:cNvSpPr/>
            <p:nvPr userDrawn="1"/>
          </p:nvSpPr>
          <p:spPr>
            <a:xfrm>
              <a:off x="3" y="1008000"/>
              <a:ext cx="2322000" cy="5850000"/>
            </a:xfrm>
            <a:prstGeom prst="rect">
              <a:avLst/>
            </a:prstGeom>
            <a:solidFill>
              <a:srgbClr val="6E2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760"/>
            </a:p>
          </p:txBody>
        </p:sp>
      </p:grp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63D00E32-17E9-4DFE-AB0C-630DC59AF51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62404" y="1605600"/>
            <a:ext cx="4365625" cy="528350"/>
          </a:xfrm>
        </p:spPr>
        <p:txBody>
          <a:bodyPr>
            <a:sp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Vielen Dank!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4" y="158021"/>
            <a:ext cx="1800000" cy="6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142A134-78C2-4FE7-84AC-B5BEDBBE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1" y="170974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F21926CC-A453-4F5F-8B65-385623D86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1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A78E6AA8-C18B-42E7-BC0C-B71945E2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C303-8540-4142-81C3-4A38046A5B0E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5A71B71-856C-488B-92E5-AE7E1C28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93FE498-C9C2-4CB3-909D-0410EE92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09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B16C5A7-1854-46BE-AE45-FA5DB010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5DFB411D-11A8-4315-A352-2707BA296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B569F01B-6A16-45B9-A95E-F5ED746E9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AD37ACEA-2E35-4E84-B1BF-7D6F0243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16B9-F135-4DBF-8A9B-EAB0C5EEED13}" type="datetime1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8520E897-8AA7-43AB-A370-C2DC7783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BEDD2F59-BA04-4C14-92C6-1E2CECD8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8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8F0120C-CC9E-4BDE-A1D4-9283E82C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CAC138B9-ED93-4264-9CD2-58A710FE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71A3431B-8566-41C1-B4F8-CCD5E59DA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257FD90E-C727-4395-9DF6-C308BA30A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1E9ADEB0-DD03-4A86-B782-81F0A3A9A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2505077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3EEABDB8-EB8D-48D6-9C1F-780B04E1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B90B-4E0D-42C6-8197-539E80A038D1}" type="datetime1">
              <a:rPr lang="de-DE" smtClean="0"/>
              <a:t>23.01.2023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CC019A74-41AA-4B02-B038-291ACEAE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4B038847-E35C-47AD-9B78-6EFB9E37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317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54CC9D86-BDA0-4123-88C3-39F03EA1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C23-DD98-408E-A3D0-806F6E4B14C7}" type="datetime1">
              <a:rPr lang="de-DE" smtClean="0"/>
              <a:t>23.01.2023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9A779DE0-6E9A-40AB-9CB8-B6D8919D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B7C9C625-40F1-41C3-9D73-630520DC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412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B514514-7085-49BC-B2DA-F67DDF81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55C816E7-CBE5-4D29-A9AF-6BEF90902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4" y="987433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2FE7ECE-F1DD-4F6F-AD94-BE12E43F3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7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B47F9A35-E827-4FF1-A317-0AAB9E9E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57D-9115-46E1-A8EA-4787BC461BA6}" type="datetime1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AA879446-3744-400E-8152-40D18984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8EA3529A-811F-44FF-9252-6101895F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78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=""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99" y="320400"/>
            <a:ext cx="86220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99" y="1090800"/>
            <a:ext cx="8622000" cy="4914000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9DFD1A-B1E5-4AD0-88C4-BADD594C3DB7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65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7CC3422-27E3-40F2-AA2D-88C59881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B6911261-3869-4F39-9F9A-7839451E1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4" y="987433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57C66F47-4E73-404B-9879-BE24069A7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7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79915110-DFAF-4E0D-AAE3-7F664BEF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34DF-B2BA-481A-BC5F-2E566E03004F}" type="datetime1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7AFCCA1-8D82-4F0F-A702-E5B7F989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8D186773-F5A3-4F4D-8641-1AA3F9D1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181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1048F6C-2F17-4639-8CF8-B028D9D9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586ACAEF-A301-4A50-8DBF-1FE788FBB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66ADCBA-3C36-472E-B302-4BA26588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E5AE-AD54-4284-9BAD-0FB86F1DA9B7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F645FA1-5674-4F5F-9808-7D9D8E3F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80006520-5460-4F84-B642-2BF12138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412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D7EEC11E-F57E-4D94-BEF8-E0062AE54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33"/>
            <a:ext cx="1971675" cy="581183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E5F4072A-0A56-40D7-82AF-AA52A7BE8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33"/>
            <a:ext cx="5800725" cy="581183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D52F04B9-6697-4E5D-8235-B16331CA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31C0-9D49-4E97-9073-02452CDF01D5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81EB6B7-1A79-44D6-826A-6C665588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093B78C-D05C-4271-AD1A-BFBCEA9F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530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1569859-0B67-460D-B6BB-F13F480C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78FFCE0-B53E-4834-95C8-BD1021DCC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A243E79B-7858-48BA-B1E4-3E96BEBF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76AB-A3CC-4A4D-B8AC-87D2B9B43BCC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59DDF719-1362-4D2C-B192-DCBFACC8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716A1D1-63FB-44AC-AD36-E8D9D0C8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294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9BDB68F-7DF6-4D7A-9598-40C463A4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1" y="170974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70AB5C13-A623-4F83-9E62-8BB9ED43A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1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1F19E135-CC97-4718-865B-BDB75B49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978-2E8B-4475-8056-608030945EF4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1D151E7A-9AB9-44E4-870B-60458A52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A8EB68E-9B39-422D-95AC-A8766707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95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6DD9289-B798-4BE3-BBEF-BB566B50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71C3F15-46AC-4C4E-8C43-BB07AB512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18418FC9-E794-4380-BEE9-F101D8CE7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62F2B7D4-60D1-4423-84CD-3DC55A37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36E3-1BCE-4126-B70D-8871788CA1FF}" type="datetime1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DA20E05A-15BB-40AE-AB0F-F2229120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BD98B6A6-FA95-4D29-9A5A-6519449B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358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60D3B3B-F2BE-45DB-8FA3-C766B85A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46297F05-32A5-445E-82F2-0557B7DD2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AEA95470-0D3B-44DC-A9A0-B40237FC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BC5FC567-D663-450D-8663-AD64BDBDA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13A0C8BD-2733-4620-A02D-2832AE5DB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2505077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5D67EA48-1E7E-4EB4-B044-E8108416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50DF-8A3C-4F33-AD11-F79C913D957F}" type="datetime1">
              <a:rPr lang="de-DE" smtClean="0"/>
              <a:t>23.01.2023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BF8C3865-7AAF-43F9-B4BD-8C1930A3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A21D0DE7-E8BB-4FF9-ABF3-1B7D3554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624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6ACCC38-1073-42E4-A6CA-02173B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A39533D9-6B12-4A87-94BE-D70C7530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BA9C-8A3D-415B-92AC-AF58DAF5DA6B}" type="datetime1">
              <a:rPr lang="de-DE" smtClean="0"/>
              <a:t>23.01.2023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BCF428F6-3B75-48EB-86B7-59A95A20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27E3A99D-F09D-49C2-A96A-AEEF2DA8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963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1F4841BC-0F14-45D7-9843-95E6804E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048-CD8E-4652-B11F-2B22960335A6}" type="datetime1">
              <a:rPr lang="de-DE" smtClean="0"/>
              <a:t>23.01.2023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9744E1DB-6CEE-4DF2-960A-9000F667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6C65B62C-0117-46D5-8885-E6912FE3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477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CAEB64A-2ED4-48C2-BF5D-3F2F44D5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46252CE-5F13-45DF-9931-7D92A1D35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4" y="987433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ADEFBED-3E71-4AAE-A15C-4DCF27706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7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7AA9AF6A-D673-42C8-BA6B-F25FFD3F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1895-6B01-41C2-B7C3-0A86D2FB29A2}" type="datetime1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0E5E3EE3-F288-495F-9101-9687A76A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7C30BED2-ABDA-47F9-9310-0EF8F72C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65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=""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00" y="320400"/>
            <a:ext cx="86220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00" y="1090799"/>
            <a:ext cx="8622000" cy="4914000"/>
          </a:xfrm>
        </p:spPr>
        <p:txBody>
          <a:bodyPr>
            <a:noAutofit/>
          </a:bodyPr>
          <a:lstStyle>
            <a:lvl1pPr marL="177792" indent="-177792">
              <a:lnSpc>
                <a:spcPts val="19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7515" indent="-179380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06" indent="-177792">
              <a:lnSpc>
                <a:spcPts val="1900"/>
              </a:lnSpc>
              <a:buFont typeface="Arial" panose="020B0604020202020204" pitchFamily="34" charset="0"/>
              <a:buChar char="−"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48918A-AB6E-4997-984F-2EC52B64FDD1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27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E949E54-5017-4740-B0AC-4D921857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C9BBB9A7-5C25-4836-999E-38A7CA61B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4" y="987433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6470BF19-B85D-41A3-ADE2-50A1E8840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7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1E3DC897-DF4F-479F-8A4A-7725E4FE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E0B-77CE-47F7-B20D-BB1C370635E4}" type="datetime1">
              <a:rPr lang="de-DE" smtClean="0"/>
              <a:t>23.01.2023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CF0D0AB4-6225-4623-8EB7-9CD94E77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29ACA034-3AE5-43FA-8090-F4E896E8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033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4E56F08-FC7E-40DC-9B7D-1DB0B7D58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8234AA0A-239D-4DAC-9913-66BB7B4E4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1EAFDC9-D4A3-44CE-B95F-9167EC59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6915-14AF-43EE-AE89-8D4DBA39ADF2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7852B3A-02DB-4BFF-A191-57CFB563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1D6D31C-0324-4676-BC45-AAEA1EC8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238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59D34203-CDF8-46E9-B3C1-73825B2D5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33"/>
            <a:ext cx="1971675" cy="581183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AE2C5BB7-6CCE-4161-9785-F0DFC7904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33"/>
            <a:ext cx="5800725" cy="581183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4BE16C9-35C4-4AA1-9942-EED6116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38AF-3019-4B5B-B19A-B2B0825F640F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7CD43CD-EE96-44F3-A304-53A9A054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B32C62D-CA04-4755-90AA-F6A76A66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72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="" xmlns:a16="http://schemas.microsoft.com/office/drawing/2014/main" id="{1BBD970B-0043-4FF6-9471-23B5643CD648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CAB1E-401E-4FAE-95B8-00440C80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320400"/>
            <a:ext cx="8622000" cy="694800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6664A69-CA61-4F20-8FEA-B0C1D42CEA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200" y="1090800"/>
            <a:ext cx="8622000" cy="4914000"/>
          </a:xfrm>
        </p:spPr>
        <p:txBody>
          <a:bodyPr>
            <a:noAutofit/>
          </a:bodyPr>
          <a:lstStyle>
            <a:lvl1pPr marL="342882" indent="-342882">
              <a:lnSpc>
                <a:spcPts val="1900"/>
              </a:lnSpc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  <a:tabLst>
                <a:tab pos="342882" algn="l"/>
              </a:tabLst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46" indent="-182554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36" indent="-177792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5613" indent="-209540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691" indent="-187317">
              <a:buFont typeface="Arial" panose="020B0604020202020204" pitchFamily="34" charset="0"/>
              <a:buChar char="−"/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873F344-C8C8-4D4B-AB41-EEE79CA2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532" y="6517763"/>
            <a:ext cx="572593" cy="184666"/>
          </a:xfrm>
        </p:spPr>
        <p:txBody>
          <a:bodyPr wrap="none" anchor="b" anchorCtr="0">
            <a:spAutoFit/>
          </a:bodyPr>
          <a:lstStyle>
            <a:lvl1pPr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16E419-5F46-419B-9BB9-86507C0A4341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CBAC880-80BF-444C-A3E4-6C14DA0C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584" y="6517763"/>
            <a:ext cx="3043789" cy="184666"/>
          </a:xfrm>
        </p:spPr>
        <p:txBody>
          <a:bodyPr wrap="square"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0D7B74-7878-421D-8AF5-5DE2F6C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38" y="6517763"/>
            <a:ext cx="343364" cy="184666"/>
          </a:xfrm>
        </p:spPr>
        <p:txBody>
          <a:bodyPr wrap="none" anchor="b" anchorCtr="0">
            <a:spAutoFit/>
          </a:bodyPr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="" xmlns:a16="http://schemas.microsoft.com/office/drawing/2014/main" id="{05A8777C-C66C-4551-98A5-CBCB53FA820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4788535">
                <a:moveTo>
                  <a:pt x="0" y="4787938"/>
                </a:moveTo>
                <a:lnTo>
                  <a:pt x="9144000" y="4787938"/>
                </a:lnTo>
                <a:lnTo>
                  <a:pt x="9144000" y="0"/>
                </a:lnTo>
                <a:lnTo>
                  <a:pt x="0" y="0"/>
                </a:lnTo>
                <a:lnTo>
                  <a:pt x="0" y="4787938"/>
                </a:lnTo>
                <a:close/>
              </a:path>
            </a:pathLst>
          </a:custGeom>
          <a:solidFill>
            <a:srgbClr val="2E2672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9" name="bk object 16">
            <a:extLst>
              <a:ext uri="{FF2B5EF4-FFF2-40B4-BE49-F238E27FC236}">
                <a16:creationId xmlns=""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A9A65943-0FFC-47F5-A851-99E6C9076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1090800"/>
            <a:ext cx="8622000" cy="2072363"/>
          </a:xfrm>
        </p:spPr>
        <p:txBody>
          <a:bodyPr anchor="t" anchorCtr="0">
            <a:spAutoFit/>
          </a:bodyPr>
          <a:lstStyle>
            <a:lvl1pPr>
              <a:lnSpc>
                <a:spcPts val="5100"/>
              </a:lnSpc>
              <a:defRPr sz="48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Statement </a:t>
            </a:r>
            <a:br>
              <a:rPr lang="de-DE" dirty="0"/>
            </a:br>
            <a:r>
              <a:rPr lang="de-DE" dirty="0"/>
              <a:t>oder Zitat</a:t>
            </a:r>
            <a:br>
              <a:rPr lang="de-DE" dirty="0"/>
            </a:b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7CEF29-DD90-4286-A287-399D5A24F401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456000"/>
            <a:ext cx="3045600" cy="2448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="" xmlns:a16="http://schemas.microsoft.com/office/drawing/2014/main" id="{05A8777C-C66C-4551-98A5-CBCB53FA820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4788535">
                <a:moveTo>
                  <a:pt x="0" y="4787938"/>
                </a:moveTo>
                <a:lnTo>
                  <a:pt x="9144000" y="4787938"/>
                </a:lnTo>
                <a:lnTo>
                  <a:pt x="9144000" y="0"/>
                </a:lnTo>
                <a:lnTo>
                  <a:pt x="0" y="0"/>
                </a:lnTo>
                <a:lnTo>
                  <a:pt x="0" y="4787938"/>
                </a:lnTo>
                <a:close/>
              </a:path>
            </a:pathLst>
          </a:custGeom>
          <a:solidFill>
            <a:srgbClr val="2E2672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9" name="bk object 16">
            <a:extLst>
              <a:ext uri="{FF2B5EF4-FFF2-40B4-BE49-F238E27FC236}">
                <a16:creationId xmlns=""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A9A65943-0FFC-47F5-A851-99E6C9076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00" y="1090800"/>
            <a:ext cx="8622000" cy="2072363"/>
          </a:xfrm>
        </p:spPr>
        <p:txBody>
          <a:bodyPr anchor="t" anchorCtr="0">
            <a:spAutoFit/>
          </a:bodyPr>
          <a:lstStyle>
            <a:lvl1pPr>
              <a:lnSpc>
                <a:spcPts val="5100"/>
              </a:lnSpc>
              <a:defRPr sz="48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01</a:t>
            </a:r>
            <a:br>
              <a:rPr lang="de-DE" dirty="0"/>
            </a:br>
            <a:r>
              <a:rPr lang="de-DE" dirty="0" err="1"/>
              <a:t>Kapiteltrenner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weitere Zeile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219235-F25E-4CE3-AC32-FD944F3829DC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456000"/>
            <a:ext cx="3045600" cy="2448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="" xmlns:a16="http://schemas.microsoft.com/office/drawing/2014/main" id="{1843FF87-1961-4471-A101-B84D26290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634745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Vollfläche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59041E-C608-4237-90E4-ED016CE28D27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456000"/>
            <a:ext cx="3045600" cy="2448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="" xmlns:a16="http://schemas.microsoft.com/office/drawing/2014/main" id="{D7F1C223-46D3-4D2A-83A5-AD64AEF875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200" y="320400"/>
            <a:ext cx="8622000" cy="694800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2011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C0DF94-4D1F-4F2C-B1AD-C9E3F53D341A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456000"/>
            <a:ext cx="3045600" cy="244800"/>
          </a:xfrm>
        </p:spPr>
        <p:txBody>
          <a:bodyPr anchor="b" anchorCtr="0"/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="" xmlns:a16="http://schemas.microsoft.com/office/drawing/2014/main" id="{38F596CD-7AB6-41C4-BEEE-ECC810A0C4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53" y="320400"/>
            <a:ext cx="3666511" cy="6948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1">
                <a:solidFill>
                  <a:srgbClr val="009B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Zweite Zeile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="" xmlns:a16="http://schemas.microsoft.com/office/drawing/2014/main" id="{4A091F16-2043-483D-9B8D-3EA3ED6CB4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" y="0"/>
            <a:ext cx="4906297" cy="6335184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="" xmlns:a16="http://schemas.microsoft.com/office/drawing/2014/main" id="{500CBC89-7DE7-40D4-8D6A-221209EF79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652" y="1090799"/>
            <a:ext cx="3667125" cy="491400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Formatvorlagen</a:t>
            </a:r>
          </a:p>
        </p:txBody>
      </p:sp>
    </p:spTree>
    <p:extLst>
      <p:ext uri="{BB962C8B-B14F-4D97-AF65-F5344CB8AC3E}">
        <p14:creationId xmlns:p14="http://schemas.microsoft.com/office/powerpoint/2010/main" val="107269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99128153-CC09-44A2-BA84-7BC5D42B1C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166539"/>
            <a:ext cx="3048000" cy="3174943"/>
          </a:xfrm>
          <a:ln w="3175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="" xmlns:a16="http://schemas.microsoft.com/office/drawing/2014/main" id="{4A091F16-2043-483D-9B8D-3EA3ED6CB4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4937"/>
            <a:ext cx="3047987" cy="3172316"/>
          </a:xfrm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15" name="Bildplatzhalter 5">
            <a:extLst>
              <a:ext uri="{FF2B5EF4-FFF2-40B4-BE49-F238E27FC236}">
                <a16:creationId xmlns="" xmlns:a16="http://schemas.microsoft.com/office/drawing/2014/main" id="{90F905BE-5299-476E-9062-288F43A07F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00" y="3166533"/>
            <a:ext cx="3048000" cy="3172800"/>
          </a:xfrm>
          <a:ln w="3175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6" name="Bildplatzhalter 17">
            <a:extLst>
              <a:ext uri="{FF2B5EF4-FFF2-40B4-BE49-F238E27FC236}">
                <a16:creationId xmlns="" xmlns:a16="http://schemas.microsoft.com/office/drawing/2014/main" id="{9092E013-EDD9-4C60-8491-8EE5DDC0CE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01" y="-4935"/>
            <a:ext cx="3047987" cy="3172316"/>
          </a:xfrm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5">
            <a:extLst>
              <a:ext uri="{FF2B5EF4-FFF2-40B4-BE49-F238E27FC236}">
                <a16:creationId xmlns="" xmlns:a16="http://schemas.microsoft.com/office/drawing/2014/main" id="{7A863EE0-DBDE-49C3-9791-F6E6941525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166533"/>
            <a:ext cx="3048000" cy="3172800"/>
          </a:xfrm>
          <a:ln w="3175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9" name="Bildplatzhalter 17">
            <a:extLst>
              <a:ext uri="{FF2B5EF4-FFF2-40B4-BE49-F238E27FC236}">
                <a16:creationId xmlns="" xmlns:a16="http://schemas.microsoft.com/office/drawing/2014/main" id="{BF97E689-8644-42AC-A7DD-55922195876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-4937"/>
            <a:ext cx="3047987" cy="3172316"/>
          </a:xfrm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9" name="bk object 16">
            <a:extLst>
              <a:ext uri="{FF2B5EF4-FFF2-40B4-BE49-F238E27FC236}">
                <a16:creationId xmlns="" xmlns:a16="http://schemas.microsoft.com/office/drawing/2014/main" id="{E7967327-1C3E-4D88-975A-CAC3E56C407E}"/>
              </a:ext>
            </a:extLst>
          </p:cNvPr>
          <p:cNvSpPr/>
          <p:nvPr userDrawn="1"/>
        </p:nvSpPr>
        <p:spPr>
          <a:xfrm>
            <a:off x="0" y="6335996"/>
            <a:ext cx="9144000" cy="528320"/>
          </a:xfrm>
          <a:custGeom>
            <a:avLst/>
            <a:gdLst/>
            <a:ahLst/>
            <a:cxnLst/>
            <a:rect l="l" t="t" r="r" b="b"/>
            <a:pathLst>
              <a:path w="9144000" h="396239">
                <a:moveTo>
                  <a:pt x="0" y="395935"/>
                </a:moveTo>
                <a:lnTo>
                  <a:pt x="9144000" y="395935"/>
                </a:lnTo>
                <a:lnTo>
                  <a:pt x="9144000" y="0"/>
                </a:lnTo>
                <a:lnTo>
                  <a:pt x="0" y="0"/>
                </a:lnTo>
                <a:lnTo>
                  <a:pt x="0" y="395935"/>
                </a:lnTo>
                <a:close/>
              </a:path>
            </a:pathLst>
          </a:custGeom>
          <a:solidFill>
            <a:srgbClr val="5A2572"/>
          </a:solid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2D6D5A05-779C-4D56-BF1F-32AD62D9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12000" y="6456000"/>
            <a:ext cx="572400" cy="244800"/>
          </a:xfrm>
        </p:spPr>
        <p:txBody>
          <a:bodyPr/>
          <a:lstStyle>
            <a:lvl1pPr algn="l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D0EE0E-C9B5-4CD9-BC5F-9F4A0EBDF7BC}" type="datetime1">
              <a:rPr lang="de-DE" smtClean="0"/>
              <a:t>23.01.2023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F6BAB0B-05CC-4122-8726-7EC0D42F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800" y="6516136"/>
            <a:ext cx="3045600" cy="184666"/>
          </a:xfrm>
        </p:spPr>
        <p:txBody>
          <a:bodyPr anchor="b" anchorCtr="0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Präsentationstitel, Datum oder Navigation © Diakonie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907EAE0-57B5-4F86-B2D8-735A3295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00" y="6456000"/>
            <a:ext cx="385200" cy="244800"/>
          </a:xfrm>
        </p:spPr>
        <p:txBody>
          <a:bodyPr anchor="b" anchorCtr="0"/>
          <a:lstStyle>
            <a:lvl1pPr>
              <a:defRPr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A625E4-C354-4A2B-949C-FF469D43AAC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16903"/>
            <a:ext cx="1080000" cy="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F2955FB2-2E88-4D90-A20C-0BE79D2A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EFFF92D9-925F-4EA2-A367-9D1CB84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846C056-EED9-41FB-9F54-7E598ECB1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A84B0-1A15-4001-B709-FB9061B4ADE2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41F6C46-CCFC-4B02-A084-153A52A5B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555B2EB-BFC5-4960-B6D6-9BAFD38E6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25E4-C354-4A2B-949C-FF469D43AA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3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73" r:id="rId4"/>
    <p:sldLayoutId id="2147483654" r:id="rId5"/>
    <p:sldLayoutId id="2147483674" r:id="rId6"/>
    <p:sldLayoutId id="2147483679" r:id="rId7"/>
    <p:sldLayoutId id="2147483680" r:id="rId8"/>
    <p:sldLayoutId id="2147483681" r:id="rId9"/>
    <p:sldLayoutId id="2147483682" r:id="rId10"/>
    <p:sldLayoutId id="2147483676" r:id="rId11"/>
    <p:sldLayoutId id="2147483677" r:id="rId12"/>
    <p:sldLayoutId id="2147483678" r:id="rId13"/>
    <p:sldLayoutId id="2147483683" r:id="rId14"/>
    <p:sldLayoutId id="2147483651" r:id="rId15"/>
    <p:sldLayoutId id="2147483652" r:id="rId16"/>
    <p:sldLayoutId id="2147483653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F0CFF59C-02CF-419F-84B6-F7C4B5A1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E6BE0042-5CD0-4EE2-8E47-0384F549A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1367E6B-6561-4384-BBD2-0EA42BAE5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BBE5-4D1A-436F-A396-60F4E81E9100}" type="datetime1">
              <a:rPr lang="de-DE" smtClean="0"/>
              <a:t>23.01.2023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1E9569C-142F-4D11-B318-BD24C1F1F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Präsentationstitel, Datum oder Navigation © Diakonie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79EC582-BD91-4535-BCBC-AA95EEB63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D95CB-3D52-40C7-BAC7-9E011F78C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1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3A6609DE-B25C-4464-B911-6AD5423A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Präsentationstitel, Datum oder Navigation © Diakonie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650E126E-4037-4112-B614-FBFBB929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25E4-C354-4A2B-949C-FF469D43AAC9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48" y="5384800"/>
            <a:ext cx="101180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810375" y="6400800"/>
            <a:ext cx="2162175" cy="369332"/>
          </a:xfrm>
          <a:prstGeom prst="rect">
            <a:avLst/>
          </a:prstGeom>
          <a:solidFill>
            <a:srgbClr val="5A257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0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-66675"/>
            <a:ext cx="9201153" cy="6924675"/>
          </a:xfrm>
          <a:prstGeom prst="rect">
            <a:avLst/>
          </a:prstGeom>
          <a:solidFill>
            <a:srgbClr val="5A257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F87332D-4EA8-4225-BED8-2A5C4A1AA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1125" y="533400"/>
            <a:ext cx="2909883" cy="694800"/>
          </a:xfrm>
        </p:spPr>
        <p:txBody>
          <a:bodyPr/>
          <a:lstStyle/>
          <a:p>
            <a:r>
              <a:rPr lang="de-DE" sz="3000" dirty="0" smtClean="0"/>
              <a:t>Familienarmut</a:t>
            </a:r>
            <a:endParaRPr lang="de-DE" sz="3000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="" xmlns:a16="http://schemas.microsoft.com/office/drawing/2014/main" id="{D61572A3-341E-4266-832D-4FB28E117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45826" y="1052909"/>
            <a:ext cx="4033842" cy="394334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de-DE" sz="2200" dirty="0" smtClean="0">
                <a:solidFill>
                  <a:schemeClr val="bg1"/>
                </a:solidFill>
              </a:rPr>
              <a:t>Wir helfen #</a:t>
            </a:r>
            <a:r>
              <a:rPr lang="de-DE" sz="2200" dirty="0" err="1">
                <a:solidFill>
                  <a:schemeClr val="bg1"/>
                </a:solidFill>
              </a:rPr>
              <a:t>a</a:t>
            </a:r>
            <a:r>
              <a:rPr lang="de-DE" sz="2200" dirty="0" err="1" smtClean="0">
                <a:solidFill>
                  <a:schemeClr val="bg1"/>
                </a:solidFill>
              </a:rPr>
              <a:t>usLiebe</a:t>
            </a:r>
            <a:endParaRPr lang="de-DE" sz="22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23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chemeClr val="bg1"/>
                </a:solidFill>
              </a:rPr>
              <a:t>Stärkung armer Familien</a:t>
            </a:r>
          </a:p>
          <a:p>
            <a:pPr marL="342900" indent="-342900">
              <a:lnSpc>
                <a:spcPts val="23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chemeClr val="bg1"/>
                </a:solidFill>
              </a:rPr>
              <a:t>Teilhabegutscheine</a:t>
            </a:r>
          </a:p>
          <a:p>
            <a:pPr marL="342900" indent="-342900">
              <a:lnSpc>
                <a:spcPts val="23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de-DE" sz="2200" dirty="0" err="1" smtClean="0">
                <a:solidFill>
                  <a:schemeClr val="bg1"/>
                </a:solidFill>
              </a:rPr>
              <a:t>Schulranzenaktionen</a:t>
            </a:r>
            <a:endParaRPr lang="de-DE" sz="2200" dirty="0">
              <a:solidFill>
                <a:schemeClr val="bg1"/>
              </a:solidFill>
            </a:endParaRPr>
          </a:p>
        </p:txBody>
      </p:sp>
      <p:pic>
        <p:nvPicPr>
          <p:cNvPr id="2051" name="Picture 3" descr="H:\Downloads\fra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2" y="5781674"/>
            <a:ext cx="876302" cy="87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platzhalter 5">
            <a:extLst>
              <a:ext uri="{FF2B5EF4-FFF2-40B4-BE49-F238E27FC236}">
                <a16:creationId xmlns="" xmlns:a16="http://schemas.microsoft.com/office/drawing/2014/main" id="{D61572A3-341E-4266-832D-4FB28E117DF2}"/>
              </a:ext>
            </a:extLst>
          </p:cNvPr>
          <p:cNvSpPr txBox="1">
            <a:spLocks/>
          </p:cNvSpPr>
          <p:nvPr/>
        </p:nvSpPr>
        <p:spPr>
          <a:xfrm>
            <a:off x="4722020" y="3624261"/>
            <a:ext cx="4479133" cy="2157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66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de-DE" sz="1900" b="1" dirty="0" smtClean="0">
                <a:solidFill>
                  <a:schemeClr val="bg1"/>
                </a:solidFill>
              </a:rPr>
              <a:t>Spendenkonto</a:t>
            </a:r>
          </a:p>
          <a:p>
            <a:pPr>
              <a:spcBef>
                <a:spcPts val="600"/>
              </a:spcBef>
            </a:pPr>
            <a:r>
              <a:rPr lang="de-DE" sz="1900" dirty="0" smtClean="0">
                <a:solidFill>
                  <a:schemeClr val="bg1"/>
                </a:solidFill>
              </a:rPr>
              <a:t>Diakonie Württemberg</a:t>
            </a:r>
          </a:p>
          <a:p>
            <a:pPr>
              <a:spcBef>
                <a:spcPts val="600"/>
              </a:spcBef>
            </a:pPr>
            <a:r>
              <a:rPr lang="de-DE" sz="1900" dirty="0" smtClean="0">
                <a:solidFill>
                  <a:schemeClr val="bg1"/>
                </a:solidFill>
              </a:rPr>
              <a:t>Evangelische Bank</a:t>
            </a:r>
          </a:p>
          <a:p>
            <a:pPr>
              <a:spcBef>
                <a:spcPts val="600"/>
              </a:spcBef>
            </a:pPr>
            <a:r>
              <a:rPr lang="de-DE" sz="1900" dirty="0" smtClean="0">
                <a:solidFill>
                  <a:schemeClr val="bg1"/>
                </a:solidFill>
              </a:rPr>
              <a:t>IBAN: DE46 5206 0410 0000 2233 44</a:t>
            </a:r>
          </a:p>
          <a:p>
            <a:pPr>
              <a:spcBef>
                <a:spcPts val="600"/>
              </a:spcBef>
            </a:pPr>
            <a:r>
              <a:rPr lang="de-DE" sz="1900" dirty="0" smtClean="0">
                <a:solidFill>
                  <a:schemeClr val="bg1"/>
                </a:solidFill>
              </a:rPr>
              <a:t>BIC: GENODEF1EK1</a:t>
            </a:r>
          </a:p>
          <a:p>
            <a:pPr>
              <a:spcBef>
                <a:spcPts val="600"/>
              </a:spcBef>
            </a:pPr>
            <a:r>
              <a:rPr lang="de-DE" sz="1900" dirty="0" smtClean="0">
                <a:solidFill>
                  <a:schemeClr val="bg1"/>
                </a:solidFill>
              </a:rPr>
              <a:t>Stichwort: </a:t>
            </a:r>
            <a:r>
              <a:rPr lang="de-DE" sz="1900" b="1" dirty="0" smtClean="0">
                <a:solidFill>
                  <a:schemeClr val="bg1"/>
                </a:solidFill>
              </a:rPr>
              <a:t>Sommersammlung 2023</a:t>
            </a:r>
          </a:p>
          <a:p>
            <a:endParaRPr lang="de-DE" sz="1800" dirty="0"/>
          </a:p>
        </p:txBody>
      </p:sp>
      <p:sp>
        <p:nvSpPr>
          <p:cNvPr id="12" name="Textplatzhalter 5">
            <a:extLst>
              <a:ext uri="{FF2B5EF4-FFF2-40B4-BE49-F238E27FC236}">
                <a16:creationId xmlns="" xmlns:a16="http://schemas.microsoft.com/office/drawing/2014/main" id="{D61572A3-341E-4266-832D-4FB28E117DF2}"/>
              </a:ext>
            </a:extLst>
          </p:cNvPr>
          <p:cNvSpPr txBox="1">
            <a:spLocks/>
          </p:cNvSpPr>
          <p:nvPr/>
        </p:nvSpPr>
        <p:spPr>
          <a:xfrm>
            <a:off x="177630" y="6257923"/>
            <a:ext cx="6756800" cy="46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66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dirty="0" smtClean="0">
                <a:solidFill>
                  <a:schemeClr val="bg1"/>
                </a:solidFill>
              </a:rPr>
              <a:t>www.diakonie-wue.de/spenden-sammlungen</a:t>
            </a:r>
          </a:p>
          <a:p>
            <a:endParaRPr lang="de-DE" sz="1800" dirty="0" smtClean="0">
              <a:solidFill>
                <a:schemeClr val="bg1"/>
              </a:solidFill>
            </a:endParaRPr>
          </a:p>
          <a:p>
            <a:endParaRPr lang="de-DE" sz="18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0" y="227454"/>
            <a:ext cx="1800000" cy="610841"/>
          </a:xfrm>
          <a:prstGeom prst="rect">
            <a:avLst/>
          </a:prstGeom>
        </p:spPr>
      </p:pic>
      <p:pic>
        <p:nvPicPr>
          <p:cNvPr id="1026" name="Picture 2" descr="G:\Presse und Kommunikation\5 Sammlungen\2023\Material\Klassenfah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6" y="1015999"/>
            <a:ext cx="3934800" cy="49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Diakonie">
      <a:dk1>
        <a:srgbClr val="000000"/>
      </a:dk1>
      <a:lt1>
        <a:srgbClr val="FFFFFF"/>
      </a:lt1>
      <a:dk2>
        <a:srgbClr val="009BDC"/>
      </a:dk2>
      <a:lt2>
        <a:srgbClr val="E7E6E6"/>
      </a:lt2>
      <a:accent1>
        <a:srgbClr val="33B2E9"/>
      </a:accent1>
      <a:accent2>
        <a:srgbClr val="66C5EE"/>
      </a:accent2>
      <a:accent3>
        <a:srgbClr val="99D8F4"/>
      </a:accent3>
      <a:accent4>
        <a:srgbClr val="2E2672"/>
      </a:accent4>
      <a:accent5>
        <a:srgbClr val="462672"/>
      </a:accent5>
      <a:accent6>
        <a:srgbClr val="6E2272"/>
      </a:accent6>
      <a:hlink>
        <a:srgbClr val="69357C"/>
      </a:hlink>
      <a:folHlink>
        <a:srgbClr val="91498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Diakonie 4zu3.potx" id="{CEA74B17-9D80-493C-8103-2BCDADE7022C}" vid="{C07E7DBC-DEED-4700-B272-327EC5E71501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Diakonie 4zu3.potx" id="{CEA74B17-9D80-493C-8103-2BCDADE7022C}" vid="{15DEA67C-4590-498E-9015-EB6D3780839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</Words>
  <Application>Microsoft Office PowerPoint</Application>
  <PresentationFormat>Bildschirmpräsentation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Office</vt:lpstr>
      <vt:lpstr>Benutzerdefiniertes 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Graphik-Kontor</dc:creator>
  <cp:lastModifiedBy>Schmucker</cp:lastModifiedBy>
  <cp:revision>152</cp:revision>
  <dcterms:created xsi:type="dcterms:W3CDTF">2017-08-22T19:16:59Z</dcterms:created>
  <dcterms:modified xsi:type="dcterms:W3CDTF">2023-01-23T13:11:40Z</dcterms:modified>
</cp:coreProperties>
</file>